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Maven Pro Bold" charset="1" panose="00000800000000000000"/>
      <p:regular r:id="rId11"/>
    </p:embeddedFont>
    <p:embeddedFont>
      <p:font typeface="Maven Pro Regular" charset="1" panose="000005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jpe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7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7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7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34814" y="4359666"/>
            <a:ext cx="2856556" cy="4896951"/>
            <a:chOff x="0" y="0"/>
            <a:chExt cx="3808742" cy="652926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0555" t="0" r="30555" b="0"/>
            <a:stretch>
              <a:fillRect/>
            </a:stretch>
          </p:blipFill>
          <p:spPr>
            <a:xfrm flipH="false" flipV="false">
              <a:off x="0" y="0"/>
              <a:ext cx="3808742" cy="6529268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6500269" y="-1524086"/>
            <a:ext cx="5560575" cy="5407660"/>
          </a:xfrm>
          <a:custGeom>
            <a:avLst/>
            <a:gdLst/>
            <a:ahLst/>
            <a:cxnLst/>
            <a:rect r="r" b="b" t="t" l="l"/>
            <a:pathLst>
              <a:path h="5407660" w="5560575">
                <a:moveTo>
                  <a:pt x="0" y="0"/>
                </a:moveTo>
                <a:lnTo>
                  <a:pt x="5560576" y="0"/>
                </a:lnTo>
                <a:lnTo>
                  <a:pt x="5560576" y="5407660"/>
                </a:lnTo>
                <a:lnTo>
                  <a:pt x="0" y="54076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078306" y="6400061"/>
            <a:ext cx="5280259" cy="5411025"/>
          </a:xfrm>
          <a:custGeom>
            <a:avLst/>
            <a:gdLst/>
            <a:ahLst/>
            <a:cxnLst/>
            <a:rect r="r" b="b" t="t" l="l"/>
            <a:pathLst>
              <a:path h="5411025" w="5280259">
                <a:moveTo>
                  <a:pt x="0" y="0"/>
                </a:moveTo>
                <a:lnTo>
                  <a:pt x="5280258" y="0"/>
                </a:lnTo>
                <a:lnTo>
                  <a:pt x="5280258" y="5411025"/>
                </a:lnTo>
                <a:lnTo>
                  <a:pt x="0" y="54110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580621" y="9258300"/>
            <a:ext cx="19543867" cy="1378461"/>
            <a:chOff x="0" y="0"/>
            <a:chExt cx="5147356" cy="3630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47356" cy="363052"/>
            </a:xfrm>
            <a:custGeom>
              <a:avLst/>
              <a:gdLst/>
              <a:ahLst/>
              <a:cxnLst/>
              <a:rect r="r" b="b" t="t" l="l"/>
              <a:pathLst>
                <a:path h="363052" w="5147356">
                  <a:moveTo>
                    <a:pt x="0" y="0"/>
                  </a:moveTo>
                  <a:lnTo>
                    <a:pt x="5147356" y="0"/>
                  </a:lnTo>
                  <a:lnTo>
                    <a:pt x="5147356" y="363052"/>
                  </a:lnTo>
                  <a:lnTo>
                    <a:pt x="0" y="36305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5147356" cy="4011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834814" y="1027017"/>
            <a:ext cx="2856556" cy="285655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55A63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167463" y="1027017"/>
            <a:ext cx="2856556" cy="4896951"/>
            <a:chOff x="0" y="0"/>
            <a:chExt cx="3808742" cy="6529268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7"/>
            <a:srcRect l="40342" t="0" r="20720" b="0"/>
            <a:stretch>
              <a:fillRect/>
            </a:stretch>
          </p:blipFill>
          <p:spPr>
            <a:xfrm flipH="false" flipV="false">
              <a:off x="0" y="0"/>
              <a:ext cx="3808742" cy="6529268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13167463" y="6400061"/>
            <a:ext cx="2856556" cy="285655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ACC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2289811" y="9389967"/>
            <a:ext cx="13708378" cy="828214"/>
          </a:xfrm>
          <a:custGeom>
            <a:avLst/>
            <a:gdLst/>
            <a:ahLst/>
            <a:cxnLst/>
            <a:rect r="r" b="b" t="t" l="l"/>
            <a:pathLst>
              <a:path h="828214" w="13708378">
                <a:moveTo>
                  <a:pt x="0" y="0"/>
                </a:moveTo>
                <a:lnTo>
                  <a:pt x="13708378" y="0"/>
                </a:lnTo>
                <a:lnTo>
                  <a:pt x="13708378" y="828215"/>
                </a:lnTo>
                <a:lnTo>
                  <a:pt x="0" y="8282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483690" y="2664845"/>
            <a:ext cx="8908326" cy="303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AACC0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CYBERLEHIA PLANTEAMENDUA</a:t>
            </a:r>
          </a:p>
          <a:p>
            <a:pPr algn="l">
              <a:lnSpc>
                <a:spcPts val="660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31014" y="1335782"/>
            <a:ext cx="4828286" cy="7615435"/>
            <a:chOff x="0" y="0"/>
            <a:chExt cx="6437714" cy="1015391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898" t="0" r="0" b="0"/>
            <a:stretch>
              <a:fillRect/>
            </a:stretch>
          </p:blipFill>
          <p:spPr>
            <a:xfrm flipH="false" flipV="false">
              <a:off x="0" y="0"/>
              <a:ext cx="6437714" cy="1015391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229379" y="1335782"/>
            <a:ext cx="11037594" cy="7615435"/>
            <a:chOff x="0" y="0"/>
            <a:chExt cx="3393902" cy="23416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93903" cy="2341637"/>
            </a:xfrm>
            <a:custGeom>
              <a:avLst/>
              <a:gdLst/>
              <a:ahLst/>
              <a:cxnLst/>
              <a:rect r="r" b="b" t="t" l="l"/>
              <a:pathLst>
                <a:path h="2341637" w="3393903">
                  <a:moveTo>
                    <a:pt x="0" y="0"/>
                  </a:moveTo>
                  <a:lnTo>
                    <a:pt x="3393903" y="0"/>
                  </a:lnTo>
                  <a:lnTo>
                    <a:pt x="3393903" y="2341637"/>
                  </a:lnTo>
                  <a:lnTo>
                    <a:pt x="0" y="2341637"/>
                  </a:lnTo>
                  <a:close/>
                </a:path>
              </a:pathLst>
            </a:custGeom>
            <a:solidFill>
              <a:srgbClr val="55A63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42875"/>
              <a:ext cx="3393902" cy="24845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9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289811" y="9389967"/>
            <a:ext cx="13708378" cy="828214"/>
          </a:xfrm>
          <a:custGeom>
            <a:avLst/>
            <a:gdLst/>
            <a:ahLst/>
            <a:cxnLst/>
            <a:rect r="r" b="b" t="t" l="l"/>
            <a:pathLst>
              <a:path h="828214" w="13708378">
                <a:moveTo>
                  <a:pt x="0" y="0"/>
                </a:moveTo>
                <a:lnTo>
                  <a:pt x="13708378" y="0"/>
                </a:lnTo>
                <a:lnTo>
                  <a:pt x="13708378" y="828215"/>
                </a:lnTo>
                <a:lnTo>
                  <a:pt x="0" y="8282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386889" y="3940667"/>
            <a:ext cx="6071378" cy="4553534"/>
          </a:xfrm>
          <a:custGeom>
            <a:avLst/>
            <a:gdLst/>
            <a:ahLst/>
            <a:cxnLst/>
            <a:rect r="r" b="b" t="t" l="l"/>
            <a:pathLst>
              <a:path h="4553534" w="6071378">
                <a:moveTo>
                  <a:pt x="0" y="0"/>
                </a:moveTo>
                <a:lnTo>
                  <a:pt x="6071378" y="0"/>
                </a:lnTo>
                <a:lnTo>
                  <a:pt x="6071378" y="4553533"/>
                </a:lnTo>
                <a:lnTo>
                  <a:pt x="0" y="45535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701156" y="381000"/>
            <a:ext cx="5442844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55A6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CYBERLEHIA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78232" y="1775079"/>
            <a:ext cx="10588742" cy="1830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2123" indent="-271062" lvl="1">
              <a:lnSpc>
                <a:spcPts val="5021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Nondik gatoz (2024)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Goi Mailako ikasleak. 250 hasierako faseetan ⟶ 15 finalean.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2 CTF Online (HTB), 15 erronka bakoitzean, Finala ER/DEF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31014" y="1335782"/>
            <a:ext cx="4828286" cy="7615435"/>
            <a:chOff x="0" y="0"/>
            <a:chExt cx="6437714" cy="1015391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898" t="0" r="0" b="0"/>
            <a:stretch>
              <a:fillRect/>
            </a:stretch>
          </p:blipFill>
          <p:spPr>
            <a:xfrm flipH="false" flipV="false">
              <a:off x="0" y="0"/>
              <a:ext cx="6437714" cy="1015391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229379" y="1335782"/>
            <a:ext cx="11037594" cy="7615435"/>
            <a:chOff x="0" y="0"/>
            <a:chExt cx="3393902" cy="23416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93903" cy="2341637"/>
            </a:xfrm>
            <a:custGeom>
              <a:avLst/>
              <a:gdLst/>
              <a:ahLst/>
              <a:cxnLst/>
              <a:rect r="r" b="b" t="t" l="l"/>
              <a:pathLst>
                <a:path h="2341637" w="3393903">
                  <a:moveTo>
                    <a:pt x="0" y="0"/>
                  </a:moveTo>
                  <a:lnTo>
                    <a:pt x="3393903" y="0"/>
                  </a:lnTo>
                  <a:lnTo>
                    <a:pt x="3393903" y="2341637"/>
                  </a:lnTo>
                  <a:lnTo>
                    <a:pt x="0" y="2341637"/>
                  </a:lnTo>
                  <a:close/>
                </a:path>
              </a:pathLst>
            </a:custGeom>
            <a:solidFill>
              <a:srgbClr val="55A63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42875"/>
              <a:ext cx="3393902" cy="24845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9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289811" y="9389967"/>
            <a:ext cx="13708378" cy="828214"/>
          </a:xfrm>
          <a:custGeom>
            <a:avLst/>
            <a:gdLst/>
            <a:ahLst/>
            <a:cxnLst/>
            <a:rect r="r" b="b" t="t" l="l"/>
            <a:pathLst>
              <a:path h="828214" w="13708378">
                <a:moveTo>
                  <a:pt x="0" y="0"/>
                </a:moveTo>
                <a:lnTo>
                  <a:pt x="13708378" y="0"/>
                </a:lnTo>
                <a:lnTo>
                  <a:pt x="13708378" y="828215"/>
                </a:lnTo>
                <a:lnTo>
                  <a:pt x="0" y="8282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738716" y="4945806"/>
            <a:ext cx="7367723" cy="3895684"/>
          </a:xfrm>
          <a:custGeom>
            <a:avLst/>
            <a:gdLst/>
            <a:ahLst/>
            <a:cxnLst/>
            <a:rect r="r" b="b" t="t" l="l"/>
            <a:pathLst>
              <a:path h="3895684" w="7367723">
                <a:moveTo>
                  <a:pt x="0" y="0"/>
                </a:moveTo>
                <a:lnTo>
                  <a:pt x="7367723" y="0"/>
                </a:lnTo>
                <a:lnTo>
                  <a:pt x="7367723" y="3895684"/>
                </a:lnTo>
                <a:lnTo>
                  <a:pt x="0" y="38956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701156" y="381000"/>
            <a:ext cx="5442844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55A6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CYBERLEHIA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78232" y="1775079"/>
            <a:ext cx="10588742" cy="3716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2123" indent="-271062" lvl="1">
              <a:lnSpc>
                <a:spcPts val="5021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Non gaude (2025)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Edonork partehartzea (+450/1K).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OT aldeari pisu gehiago ematea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Jakintza dutenak + Jakinmina dutenak (ProRootMe) 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2 CTF Online, 50/60 erronka, Finala Txostena + ER/DEF</a:t>
            </a:r>
          </a:p>
          <a:p>
            <a:pPr algn="l">
              <a:lnSpc>
                <a:spcPts val="5021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31014" y="1335782"/>
            <a:ext cx="4828286" cy="7615435"/>
            <a:chOff x="0" y="0"/>
            <a:chExt cx="6437714" cy="1015391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898" t="0" r="0" b="0"/>
            <a:stretch>
              <a:fillRect/>
            </a:stretch>
          </p:blipFill>
          <p:spPr>
            <a:xfrm flipH="false" flipV="false">
              <a:off x="0" y="0"/>
              <a:ext cx="6437714" cy="1015391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229379" y="1335782"/>
            <a:ext cx="11037594" cy="7615435"/>
            <a:chOff x="0" y="0"/>
            <a:chExt cx="3393902" cy="23416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93903" cy="2341637"/>
            </a:xfrm>
            <a:custGeom>
              <a:avLst/>
              <a:gdLst/>
              <a:ahLst/>
              <a:cxnLst/>
              <a:rect r="r" b="b" t="t" l="l"/>
              <a:pathLst>
                <a:path h="2341637" w="3393903">
                  <a:moveTo>
                    <a:pt x="0" y="0"/>
                  </a:moveTo>
                  <a:lnTo>
                    <a:pt x="3393903" y="0"/>
                  </a:lnTo>
                  <a:lnTo>
                    <a:pt x="3393903" y="2341637"/>
                  </a:lnTo>
                  <a:lnTo>
                    <a:pt x="0" y="2341637"/>
                  </a:lnTo>
                  <a:close/>
                </a:path>
              </a:pathLst>
            </a:custGeom>
            <a:solidFill>
              <a:srgbClr val="55A63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42875"/>
              <a:ext cx="3393902" cy="24845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9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289811" y="9389967"/>
            <a:ext cx="13708378" cy="828214"/>
          </a:xfrm>
          <a:custGeom>
            <a:avLst/>
            <a:gdLst/>
            <a:ahLst/>
            <a:cxnLst/>
            <a:rect r="r" b="b" t="t" l="l"/>
            <a:pathLst>
              <a:path h="828214" w="13708378">
                <a:moveTo>
                  <a:pt x="0" y="0"/>
                </a:moveTo>
                <a:lnTo>
                  <a:pt x="13708378" y="0"/>
                </a:lnTo>
                <a:lnTo>
                  <a:pt x="13708378" y="828215"/>
                </a:lnTo>
                <a:lnTo>
                  <a:pt x="0" y="8282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194193" y="4928796"/>
            <a:ext cx="5107967" cy="3830975"/>
          </a:xfrm>
          <a:custGeom>
            <a:avLst/>
            <a:gdLst/>
            <a:ahLst/>
            <a:cxnLst/>
            <a:rect r="r" b="b" t="t" l="l"/>
            <a:pathLst>
              <a:path h="3830975" w="5107967">
                <a:moveTo>
                  <a:pt x="0" y="0"/>
                </a:moveTo>
                <a:lnTo>
                  <a:pt x="5107966" y="0"/>
                </a:lnTo>
                <a:lnTo>
                  <a:pt x="5107966" y="3830975"/>
                </a:lnTo>
                <a:lnTo>
                  <a:pt x="0" y="38309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701156" y="381000"/>
            <a:ext cx="5442844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55A6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CYBERLEHIA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78232" y="1775079"/>
            <a:ext cx="10588742" cy="3716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2123" indent="-271062" lvl="1">
              <a:lnSpc>
                <a:spcPts val="5021"/>
              </a:lnSpc>
              <a:buFont typeface="Arial"/>
              <a:buChar char="•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Non gaude (2025)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Edonork partehartzea (+450/1K).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OT aldeari pisu gehiago ematea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Jakintza dutenak + Jakinmina dutenak (ProRootMe) </a:t>
            </a:r>
          </a:p>
          <a:p>
            <a:pPr algn="l" marL="1084247" indent="-361416" lvl="2">
              <a:lnSpc>
                <a:spcPts val="5021"/>
              </a:lnSpc>
              <a:buFont typeface="Arial"/>
              <a:buChar char="⚬"/>
            </a:pPr>
            <a:r>
              <a:rPr lang="en-US" sz="2510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2 CTF Online, 50/60 erronka, Finala Txostena + ER/DEF</a:t>
            </a:r>
          </a:p>
          <a:p>
            <a:pPr algn="l">
              <a:lnSpc>
                <a:spcPts val="5021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31014" y="1335782"/>
            <a:ext cx="4828286" cy="7615435"/>
            <a:chOff x="0" y="0"/>
            <a:chExt cx="6437714" cy="1015391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898" t="0" r="0" b="0"/>
            <a:stretch>
              <a:fillRect/>
            </a:stretch>
          </p:blipFill>
          <p:spPr>
            <a:xfrm flipH="false" flipV="false">
              <a:off x="0" y="0"/>
              <a:ext cx="6437714" cy="1015391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229379" y="1335782"/>
            <a:ext cx="11037594" cy="7615435"/>
            <a:chOff x="0" y="0"/>
            <a:chExt cx="3393902" cy="23416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93903" cy="2341637"/>
            </a:xfrm>
            <a:custGeom>
              <a:avLst/>
              <a:gdLst/>
              <a:ahLst/>
              <a:cxnLst/>
              <a:rect r="r" b="b" t="t" l="l"/>
              <a:pathLst>
                <a:path h="2341637" w="3393903">
                  <a:moveTo>
                    <a:pt x="0" y="0"/>
                  </a:moveTo>
                  <a:lnTo>
                    <a:pt x="3393903" y="0"/>
                  </a:lnTo>
                  <a:lnTo>
                    <a:pt x="3393903" y="2341637"/>
                  </a:lnTo>
                  <a:lnTo>
                    <a:pt x="0" y="2341637"/>
                  </a:lnTo>
                  <a:close/>
                </a:path>
              </a:pathLst>
            </a:custGeom>
            <a:solidFill>
              <a:srgbClr val="55A63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42875"/>
              <a:ext cx="3393902" cy="24845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9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701156" y="381000"/>
            <a:ext cx="5442844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55A6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CYBERLEHIA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8232" y="1756029"/>
            <a:ext cx="10588742" cy="5573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559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Nora goaz (¿2026?)</a:t>
            </a:r>
          </a:p>
          <a:p>
            <a:pPr algn="l" marL="1209039" indent="-403013" lvl="2">
              <a:lnSpc>
                <a:spcPts val="5599"/>
              </a:lnSpc>
              <a:buFont typeface="Arial"/>
              <a:buChar char="⚬"/>
            </a:pPr>
            <a:r>
              <a:rPr lang="en-US" sz="2799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Nola txertatzen da CyberLehia zuen kurtso planteamenduan?</a:t>
            </a:r>
          </a:p>
          <a:p>
            <a:pPr algn="l" marL="1209039" indent="-403013" lvl="2">
              <a:lnSpc>
                <a:spcPts val="5599"/>
              </a:lnSpc>
              <a:buFont typeface="Arial"/>
              <a:buChar char="⚬"/>
            </a:pPr>
            <a:r>
              <a:rPr lang="en-US" sz="2799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Formatuari buruzko komentariorik?</a:t>
            </a:r>
          </a:p>
          <a:p>
            <a:pPr algn="l" marL="1209039" indent="-403013" lvl="2">
              <a:lnSpc>
                <a:spcPts val="5599"/>
              </a:lnSpc>
              <a:buFont typeface="Arial"/>
              <a:buChar char="⚬"/>
            </a:pPr>
            <a:r>
              <a:rPr lang="en-US" sz="2799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Datak?</a:t>
            </a:r>
          </a:p>
          <a:p>
            <a:pPr algn="l" marL="1209039" indent="-403013" lvl="2">
              <a:lnSpc>
                <a:spcPts val="5599"/>
              </a:lnSpc>
              <a:buFont typeface="Arial"/>
              <a:buChar char="⚬"/>
            </a:pPr>
            <a:r>
              <a:rPr lang="en-US" sz="2799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Edukiak, aurkezpenak eta tailerrak. Eritziak?</a:t>
            </a:r>
          </a:p>
          <a:p>
            <a:pPr algn="l" marL="1209039" indent="-403013" lvl="2">
              <a:lnSpc>
                <a:spcPts val="5599"/>
              </a:lnSpc>
              <a:buFont typeface="Arial"/>
              <a:buChar char="⚬"/>
            </a:pPr>
            <a:r>
              <a:rPr lang="en-US" sz="2799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Partehartzaileagoa (Zentruak)</a:t>
            </a:r>
          </a:p>
          <a:p>
            <a:pPr algn="l" marL="1209039" indent="-403013" lvl="2">
              <a:lnSpc>
                <a:spcPts val="5599"/>
              </a:lnSpc>
              <a:buFont typeface="Arial"/>
              <a:buChar char="⚬"/>
            </a:pPr>
            <a:r>
              <a:rPr lang="en-US" sz="2799">
                <a:solidFill>
                  <a:srgbClr val="FFFFFF"/>
                </a:solidFill>
                <a:latin typeface="Maven Pro Regular"/>
                <a:ea typeface="Maven Pro Regular"/>
                <a:cs typeface="Maven Pro Regular"/>
                <a:sym typeface="Maven Pro Regular"/>
              </a:rPr>
              <a:t>¿Ikasleen lan mundura sarrerarako atea?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2289811" y="9389967"/>
            <a:ext cx="13708378" cy="828214"/>
          </a:xfrm>
          <a:custGeom>
            <a:avLst/>
            <a:gdLst/>
            <a:ahLst/>
            <a:cxnLst/>
            <a:rect r="r" b="b" t="t" l="l"/>
            <a:pathLst>
              <a:path h="828214" w="13708378">
                <a:moveTo>
                  <a:pt x="0" y="0"/>
                </a:moveTo>
                <a:lnTo>
                  <a:pt x="13708378" y="0"/>
                </a:lnTo>
                <a:lnTo>
                  <a:pt x="13708378" y="828215"/>
                </a:lnTo>
                <a:lnTo>
                  <a:pt x="0" y="8282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DAGrKnS2ZOA</dc:identifier>
  <dcterms:modified xsi:type="dcterms:W3CDTF">2011-08-01T06:04:30Z</dcterms:modified>
  <cp:revision>1</cp:revision>
  <dc:title>Zibersegurtasun Jardunaldia - 2025 Ekainak 24. 3- CyberLehia</dc:title>
</cp:coreProperties>
</file>

<file path=docProps/thumbnail.jpeg>
</file>